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0" r:id="rId3"/>
    <p:sldId id="271" r:id="rId4"/>
    <p:sldId id="273" r:id="rId5"/>
    <p:sldId id="261" r:id="rId6"/>
    <p:sldId id="272" r:id="rId7"/>
    <p:sldId id="257" r:id="rId8"/>
    <p:sldId id="258" r:id="rId9"/>
    <p:sldId id="259" r:id="rId10"/>
    <p:sldId id="262" r:id="rId11"/>
    <p:sldId id="263" r:id="rId12"/>
    <p:sldId id="265" r:id="rId13"/>
    <p:sldId id="266" r:id="rId14"/>
    <p:sldId id="269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6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8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30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31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9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4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0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9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0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xClZvOeHo2UY9IORJiOqWSU99ygDFY6O/view?usp=share_link" TargetMode="External"/><Relationship Id="rId2" Type="http://schemas.openxmlformats.org/officeDocument/2006/relationships/hyperlink" Target="https://drive.google.com/file/d/1vDnTO6SWZvOXJiNu_rfeJ52uLkfE3Tey/view?usp=shar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fi3PfxMy9lSTCE0wlq1eALXUW83HGBEy/view?usp=share_link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1b6Hme5xKjQDxJ_SKuZCc46q7bPZOBFt/view?usp=share_link" TargetMode="External"/><Relationship Id="rId2" Type="http://schemas.openxmlformats.org/officeDocument/2006/relationships/hyperlink" Target="https://drive.google.com/file/d/1y5ymIK8shqHGhblqT8-CKvqLqBu4V6p6/view?usp=share_lin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LArdLVqT-H21mFkBT6AD6s2uvY27KIbg/view?usp=share_li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SQM_GeCBAAYSzM2liZdKN9XDfxPRyWCS/view?usp=share_li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7M9bq0nZZhlw1rcTf1fANn3oPSNlIdZV/view?usp=share_li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_EseMm7C9IdzBuCcJxyZt2WVR2rcJNv3/view?usp=share_li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80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8833F23A-E735-9F09-3FDB-99C6731EDA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484" r="-1" b="9224"/>
          <a:stretch/>
        </p:blipFill>
        <p:spPr>
          <a:xfrm>
            <a:off x="21" y="10"/>
            <a:ext cx="12188931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B6B6DD0-C03A-D101-D722-DBFEA424B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9326" y="1506677"/>
            <a:ext cx="9144000" cy="3063240"/>
          </a:xfrm>
        </p:spPr>
        <p:txBody>
          <a:bodyPr>
            <a:noAutofit/>
          </a:bodyPr>
          <a:lstStyle/>
          <a:p>
            <a:pPr algn="ctr"/>
            <a:r>
              <a:rPr lang="pl-PL" sz="9800" dirty="0">
                <a:solidFill>
                  <a:schemeClr val="bg2"/>
                </a:solidFill>
                <a:latin typeface="Phosphate Solid" panose="02000506050000020004" pitchFamily="2" charset="0"/>
                <a:ea typeface="Brush Script MT" panose="03060802040406070304" pitchFamily="66" charset="-122"/>
                <a:cs typeface="Phosphate Solid" panose="02000506050000020004" pitchFamily="2" charset="0"/>
              </a:rPr>
              <a:t>Promujemy zielone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993BF18E-7EC5-073A-10FC-6EA411D1D9FF}"/>
              </a:ext>
            </a:extLst>
          </p:cNvPr>
          <p:cNvSpPr txBox="1">
            <a:spLocks/>
          </p:cNvSpPr>
          <p:nvPr/>
        </p:nvSpPr>
        <p:spPr>
          <a:xfrm>
            <a:off x="1522476" y="1408732"/>
            <a:ext cx="9144000" cy="30632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9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>
                <a:solidFill>
                  <a:srgbClr val="92D050"/>
                </a:solidFill>
                <a:latin typeface="Phosphate Inline" panose="02000506050000020004" pitchFamily="2" charset="0"/>
                <a:cs typeface="Phosphate Inline" panose="02000506050000020004" pitchFamily="2" charset="0"/>
              </a:rPr>
              <a:t>Promujemy zielone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77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BD370A-7A24-B5DE-C471-74BFF0D2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B0604020202020204" pitchFamily="18" charset="-18"/>
              </a:rPr>
              <a:t>Przebieg kampanii - TikTok 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46A328C-C24F-DB77-D1A5-BAFD5276045C}"/>
              </a:ext>
            </a:extLst>
          </p:cNvPr>
          <p:cNvSpPr txBox="1"/>
          <p:nvPr/>
        </p:nvSpPr>
        <p:spPr>
          <a:xfrm>
            <a:off x="838200" y="2172927"/>
            <a:ext cx="110391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Arial Nova" panose="020B0504020202020204" pitchFamily="34" charset="0"/>
              </a:rPr>
              <a:t>Kolejny etap kampanii to filmy wrzucane na platformę TikTok, które promują wcześniejsze materiały na YouTube, oraz uświadamiają </a:t>
            </a:r>
          </a:p>
          <a:p>
            <a:r>
              <a:rPr lang="pl-PL" sz="2800" dirty="0">
                <a:latin typeface="Arial Nova" panose="020B0504020202020204" pitchFamily="34" charset="0"/>
              </a:rPr>
              <a:t>i edukują o stanie naszej planety. </a:t>
            </a:r>
            <a:br>
              <a:rPr lang="pl-PL" sz="2800" dirty="0">
                <a:latin typeface="Arial Nova" panose="020B0504020202020204" pitchFamily="34" charset="0"/>
              </a:rPr>
            </a:br>
            <a:r>
              <a:rPr lang="pl-PL" sz="2800" dirty="0">
                <a:latin typeface="Arial Nova" panose="020B0504020202020204" pitchFamily="34" charset="0"/>
              </a:rPr>
              <a:t>Klipy mają charakter humorystyczny, nawiązują do znanych trendów</a:t>
            </a:r>
            <a:br>
              <a:rPr lang="pl-PL" sz="2800" dirty="0">
                <a:latin typeface="Arial Nova" panose="020B0504020202020204" pitchFamily="34" charset="0"/>
              </a:rPr>
            </a:br>
            <a:r>
              <a:rPr lang="pl-PL" sz="2800" dirty="0">
                <a:latin typeface="Arial Nova" panose="020B0504020202020204" pitchFamily="34" charset="0"/>
              </a:rPr>
              <a:t>i są dobrym sposobem na przekaz, który trafi do młodzieży.</a:t>
            </a:r>
          </a:p>
          <a:p>
            <a:endParaRPr lang="pl-PL" sz="2800" dirty="0">
              <a:latin typeface="Arial Nova" panose="020B0504020202020204" pitchFamily="34" charset="0"/>
            </a:endParaRPr>
          </a:p>
          <a:p>
            <a:r>
              <a:rPr lang="pl-PL" sz="2800" b="1" dirty="0">
                <a:latin typeface="Arial Nova" panose="020B0504020202020204" pitchFamily="34" charset="0"/>
              </a:rPr>
              <a:t>Częstotliwość dodawania filmów</a:t>
            </a:r>
            <a:r>
              <a:rPr lang="pl-PL" sz="2800" dirty="0">
                <a:latin typeface="Arial Nova" panose="020B0504020202020204" pitchFamily="34" charset="0"/>
              </a:rPr>
              <a:t>: pięć TikToków – 1 film codziennie. Filmy wrzucane będą po etapie kampanii na YouTubie.</a:t>
            </a:r>
          </a:p>
        </p:txBody>
      </p:sp>
    </p:spTree>
    <p:extLst>
      <p:ext uri="{BB962C8B-B14F-4D97-AF65-F5344CB8AC3E}">
        <p14:creationId xmlns:p14="http://schemas.microsoft.com/office/powerpoint/2010/main" val="3927742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6AA77-6AEE-C1DD-A10A-586B2862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B0604020202020204" pitchFamily="18" charset="-18"/>
              </a:rPr>
              <a:t>TikTok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769834A-D300-40CB-77F0-D7CAD7F78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r>
              <a:rPr lang="pl-PL" sz="3600" dirty="0">
                <a:hlinkClick r:id="rId2"/>
              </a:rPr>
              <a:t>https://drive.google.com/file/d/1vDnTO6SWZvOXJiNu_rfeJ52uLkfE3Tey/view?usp=share_link</a:t>
            </a:r>
            <a:endParaRPr lang="pl-PL" sz="3600" dirty="0"/>
          </a:p>
          <a:p>
            <a:pPr marL="0" indent="0">
              <a:buNone/>
            </a:pP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r>
              <a:rPr lang="pl-PL" sz="3600" dirty="0">
                <a:hlinkClick r:id="rId3"/>
              </a:rPr>
              <a:t>https://drive.google.com/file/d/1xClZvOeHo2UY9IORJiOqWSU99ygDFY6O/view?usp=share_link</a:t>
            </a:r>
            <a:endParaRPr lang="pl-PL" sz="3600" dirty="0"/>
          </a:p>
          <a:p>
            <a:pPr marL="0" indent="0">
              <a:buNone/>
            </a:pP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l-PL" sz="3600" dirty="0">
                <a:hlinkClick r:id="rId4"/>
              </a:rPr>
              <a:t>https://drive.google.com/file/d/1fi3PfxMy9lSTCE0wlq1eALXUW83HGBEy/view?usp=share_link</a:t>
            </a: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7E7928D-0C22-39EA-970E-BC6C100DB2F9}"/>
              </a:ext>
            </a:extLst>
          </p:cNvPr>
          <p:cNvSpPr txBox="1">
            <a:spLocks/>
          </p:cNvSpPr>
          <p:nvPr/>
        </p:nvSpPr>
        <p:spPr>
          <a:xfrm>
            <a:off x="838200" y="19965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2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6AA77-6AEE-C1DD-A10A-586B2862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latin typeface="Amasis MT Pro Medium" panose="020B0604020202020204" pitchFamily="18" charset="-18"/>
              </a:rPr>
              <a:t>TikTok bloopers – wpadki w trakcie nagrywania</a:t>
            </a:r>
            <a:endParaRPr lang="pl-PL" sz="36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B4E34EC-10A1-58CF-B44F-E7AC85C65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Arial Nova" panose="020B0504020202020204" pitchFamily="34" charset="0"/>
              </a:rPr>
              <a:t>Pokazując śmieszne wpadki ujęte podczas nagrywania filmów na YouTube chcemy zainteresować odbiorców na TikToku do obejrzenia innych materiałów kampanii.</a:t>
            </a:r>
          </a:p>
          <a:p>
            <a:pPr marL="0" indent="0">
              <a:buNone/>
            </a:pPr>
            <a:r>
              <a:rPr lang="pl-PL" dirty="0">
                <a:latin typeface="Arial Nova" panose="020B0504020202020204" pitchFamily="34" charset="0"/>
              </a:rPr>
              <a:t>Śmieszne wpadki zachęcą do obejrzenia dłuższych trzech materiałów na YouTube.</a:t>
            </a:r>
          </a:p>
        </p:txBody>
      </p:sp>
    </p:spTree>
    <p:extLst>
      <p:ext uri="{BB962C8B-B14F-4D97-AF65-F5344CB8AC3E}">
        <p14:creationId xmlns:p14="http://schemas.microsoft.com/office/powerpoint/2010/main" val="3240811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6AA77-6AEE-C1DD-A10A-586B2862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B0604020202020204" pitchFamily="18" charset="-18"/>
              </a:rPr>
              <a:t>TikTok bloopers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821C584-BF71-9E31-3D6A-B2DF3F2C1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r>
              <a:rPr lang="pl-PL" sz="3600" dirty="0">
                <a:hlinkClick r:id="rId2"/>
              </a:rPr>
              <a:t>https://drive.google.com/file/d/1y5ymIK8shqHGhblqT8-CKvqLqBu4V6p6/view?usp=share_link</a:t>
            </a: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r>
              <a:rPr lang="pl-PL" sz="3600" dirty="0">
                <a:hlinkClick r:id="rId3"/>
              </a:rPr>
              <a:t>https://drive.google.com/file/d/11b6Hme5xKjQDxJ_SKuZCc46q7bPZOBFt/view?usp=share_link</a:t>
            </a: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2F31359-29D6-989D-84A9-34CBB4F5824C}"/>
              </a:ext>
            </a:extLst>
          </p:cNvPr>
          <p:cNvSpPr txBox="1">
            <a:spLocks/>
          </p:cNvSpPr>
          <p:nvPr/>
        </p:nvSpPr>
        <p:spPr>
          <a:xfrm>
            <a:off x="838200" y="19965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9CC9D61-EA83-5712-82C5-B1675DBE3327}"/>
              </a:ext>
            </a:extLst>
          </p:cNvPr>
          <p:cNvSpPr txBox="1">
            <a:spLocks/>
          </p:cNvSpPr>
          <p:nvPr/>
        </p:nvSpPr>
        <p:spPr>
          <a:xfrm>
            <a:off x="838200" y="332343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886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6AA77-6AEE-C1DD-A10A-586B2862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B0604020202020204" pitchFamily="18" charset="-18"/>
              </a:rPr>
              <a:t>Przebieg kampanii - Spot TV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C3DCAF7-78FC-0E80-B6C1-F778464D9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Arial Nova" panose="020B0504020202020204" pitchFamily="34" charset="0"/>
              </a:rPr>
              <a:t>Spot telewizyjny przedstawia cele i powody akcji </a:t>
            </a:r>
            <a:r>
              <a:rPr lang="pl-PL" b="1" dirty="0">
                <a:latin typeface="Arial Nova" panose="020B0504020202020204" pitchFamily="34" charset="0"/>
              </a:rPr>
              <a:t>Promujemy Zielone. </a:t>
            </a:r>
            <a:r>
              <a:rPr lang="pl-PL" dirty="0">
                <a:latin typeface="Arial Nova" panose="020B0504020202020204" pitchFamily="34" charset="0"/>
              </a:rPr>
              <a:t>W humorystycznej formie pokazuje wizję przyszłości zanieczyszczonego środowiska.</a:t>
            </a:r>
            <a:endParaRPr lang="pl-PL" b="1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latin typeface="Arial Nova" panose="020B0504020202020204" pitchFamily="34" charset="0"/>
              </a:rPr>
              <a:t>Czas publikowania spotów: </a:t>
            </a:r>
            <a:r>
              <a:rPr lang="pl-PL" dirty="0">
                <a:latin typeface="Arial Nova" panose="020B0504020202020204" pitchFamily="34" charset="0"/>
              </a:rPr>
              <a:t>w ciągu tygodnia </a:t>
            </a:r>
            <a:br>
              <a:rPr lang="pl-PL" dirty="0">
                <a:latin typeface="Arial Nova" panose="020B0504020202020204" pitchFamily="34" charset="0"/>
              </a:rPr>
            </a:br>
            <a:r>
              <a:rPr lang="pl-PL" dirty="0">
                <a:latin typeface="Arial Nova" panose="020B0504020202020204" pitchFamily="34" charset="0"/>
              </a:rPr>
              <a:t>w godzinach 16:00-19:00 (godziny powrotu młodzieży ze szkół do domów)</a:t>
            </a:r>
            <a:endParaRPr lang="pl-PL" b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470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6AA77-6AEE-C1DD-A10A-586B2862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B0604020202020204" pitchFamily="18" charset="-18"/>
              </a:rPr>
              <a:t>Spot TV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D198EC-04C0-BADC-AE2F-48EA7B6AA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r>
              <a:rPr lang="pl-PL" sz="3600" dirty="0">
                <a:hlinkClick r:id="rId2"/>
              </a:rPr>
              <a:t>https://drive.google.com/file/d/1LArdLVqT-H21mFkBT6AD6s2uvY27KIbg/view?usp=share_link</a:t>
            </a:r>
            <a:endParaRPr lang="pl-PL" sz="3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406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80D951-E3F7-AF0E-90DD-905B83D2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40604050005020304" pitchFamily="18" charset="-18"/>
              </a:rPr>
              <a:t>Cele i założenia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8E56E1-8D42-4054-BBF6-46F089037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latin typeface="Arial Nova" panose="020B0604020202020204" pitchFamily="34" charset="0"/>
              </a:rPr>
              <a:t>Celem kampanii </a:t>
            </a:r>
            <a:r>
              <a:rPr lang="pl-PL" dirty="0">
                <a:latin typeface="Arial Nova" panose="020B0604020202020204" pitchFamily="34" charset="0"/>
              </a:rPr>
              <a:t>jest uświadomienie zagrożeń wynikających </a:t>
            </a:r>
            <a:br>
              <a:rPr lang="pl-PL" dirty="0">
                <a:latin typeface="Arial Nova" panose="020B0604020202020204" pitchFamily="34" charset="0"/>
              </a:rPr>
            </a:br>
            <a:r>
              <a:rPr lang="pl-PL" dirty="0">
                <a:latin typeface="Arial Nova" panose="020B0604020202020204" pitchFamily="34" charset="0"/>
              </a:rPr>
              <a:t>z braku dbałości o środowisko naturalne. </a:t>
            </a:r>
            <a:br>
              <a:rPr lang="pl-PL" dirty="0">
                <a:latin typeface="Arial Nova" panose="020B0604020202020204" pitchFamily="34" charset="0"/>
              </a:rPr>
            </a:br>
            <a:br>
              <a:rPr lang="pl-PL" dirty="0">
                <a:latin typeface="Arial Nova" panose="020B0604020202020204" pitchFamily="34" charset="0"/>
              </a:rPr>
            </a:br>
            <a:r>
              <a:rPr lang="pl-PL" b="1" dirty="0">
                <a:latin typeface="Arial Nova" panose="020B0604020202020204" pitchFamily="34" charset="0"/>
              </a:rPr>
              <a:t>Jak młodzi mogą działać dla poprawy stanu środowiska? (Promujemy zielone!)</a:t>
            </a:r>
          </a:p>
        </p:txBody>
      </p:sp>
      <p:pic>
        <p:nvPicPr>
          <p:cNvPr id="1026" name="Picture 2" descr="Smartphone AD - Free technology icons">
            <a:extLst>
              <a:ext uri="{FF2B5EF4-FFF2-40B4-BE49-F238E27FC236}">
                <a16:creationId xmlns:a16="http://schemas.microsoft.com/office/drawing/2014/main" id="{823D42E3-34B6-AEEC-8046-2474410A2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74" y="4162615"/>
            <a:ext cx="22574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25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3F395C-C22B-5C03-4475-A9989BB30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40604050005020304" pitchFamily="18" charset="-18"/>
              </a:rPr>
              <a:t>Grupa docelowa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65C165-2E44-648F-D692-AFFCB28D9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latin typeface="Arial Nova" panose="020B0504020202020204" pitchFamily="34" charset="0"/>
              </a:rPr>
              <a:t>G</a:t>
            </a:r>
            <a:r>
              <a:rPr lang="pl-PL" sz="2800" b="1" dirty="0">
                <a:latin typeface="Arial Nova" panose="020B0504020202020204" pitchFamily="34" charset="0"/>
              </a:rPr>
              <a:t>rupą docelową </a:t>
            </a:r>
            <a:r>
              <a:rPr lang="pl-PL" sz="2800" dirty="0">
                <a:latin typeface="Arial Nova" panose="020B0504020202020204" pitchFamily="34" charset="0"/>
              </a:rPr>
              <a:t>są osoby młode. Nawiązaliśmy do tematów, które są im bliższe (np. osobowości, które są wzorowane na dzisiejszych influencerach, na muzyce z gier oraz „memów”)</a:t>
            </a:r>
          </a:p>
          <a:p>
            <a:pPr marL="0" indent="0">
              <a:buNone/>
            </a:pPr>
            <a:endParaRPr lang="pl-PL" sz="2800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061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165A9B-34E9-1570-8CEC-9C716866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40604050005020304" pitchFamily="18" charset="-18"/>
              </a:rPr>
              <a:t>Materiały wideo w ramach kampanii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FD72C4-300B-E8F0-D262-0392680DF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Arial Nova" panose="020B0504020202020204" pitchFamily="34" charset="0"/>
              </a:rPr>
              <a:t>YouTube:</a:t>
            </a:r>
          </a:p>
          <a:p>
            <a:r>
              <a:rPr lang="pl-PL" dirty="0">
                <a:latin typeface="Arial Nova" panose="020B0504020202020204" pitchFamily="34" charset="0"/>
              </a:rPr>
              <a:t>3 filmy – wszystkie III akty tworzą jeden film fabularny,</a:t>
            </a:r>
          </a:p>
          <a:p>
            <a:pPr marL="0" indent="0">
              <a:buNone/>
            </a:pPr>
            <a:r>
              <a:rPr lang="pl-PL" dirty="0">
                <a:latin typeface="Arial Nova" panose="020B0504020202020204" pitchFamily="34" charset="0"/>
              </a:rPr>
              <a:t>Spot TV:</a:t>
            </a:r>
          </a:p>
          <a:p>
            <a:r>
              <a:rPr lang="pl-PL" dirty="0">
                <a:latin typeface="Arial Nova" panose="020B0504020202020204" pitchFamily="34" charset="0"/>
              </a:rPr>
              <a:t>1 film – pokazujący zagrożenia z zanieczyszczonego środowiska</a:t>
            </a:r>
          </a:p>
          <a:p>
            <a:pPr marL="0" indent="0">
              <a:buNone/>
            </a:pPr>
            <a:r>
              <a:rPr lang="pl-PL" dirty="0">
                <a:latin typeface="Arial Nova" panose="020B0504020202020204" pitchFamily="34" charset="0"/>
              </a:rPr>
              <a:t>TikTok:</a:t>
            </a:r>
          </a:p>
          <a:p>
            <a:r>
              <a:rPr lang="pl-PL" dirty="0">
                <a:latin typeface="Arial Nova" panose="020B0504020202020204" pitchFamily="34" charset="0"/>
              </a:rPr>
              <a:t>5 filmików – tzw.  2 bloopers’y oraz 3 filmy uświadamiające problem</a:t>
            </a:r>
          </a:p>
          <a:p>
            <a:pPr marL="0" indent="0">
              <a:buNone/>
            </a:pPr>
            <a:endParaRPr lang="pl-PL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721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7594A8-26E0-AAB1-4483-369600460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40604050005020304" pitchFamily="18" charset="-18"/>
              </a:rPr>
              <a:t>Przebieg kampanii - YouTube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C0A21B-BB52-17B4-C516-D050D799F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latin typeface="Arial Nova" panose="020B0504020202020204" pitchFamily="34" charset="0"/>
              </a:rPr>
              <a:t>Materiały wideo przedstawiają problemy dzisiejszego i przyszłego świata. Główny bohater przechodzi przemianę decydując się wziąć udział w akcji Promujemy Zielone, która była wspierana przez wiele innych znanych osobowości z social mediów. </a:t>
            </a:r>
          </a:p>
          <a:p>
            <a:pPr marL="0" indent="0">
              <a:buNone/>
            </a:pPr>
            <a:r>
              <a:rPr lang="pl-PL" dirty="0">
                <a:latin typeface="Arial Nova" panose="020B0504020202020204" pitchFamily="34" charset="0"/>
              </a:rPr>
              <a:t>Filmy są utrzymane w konwencji humorystycznej, w ten sposób lepiej trafią do odbiorców.</a:t>
            </a:r>
          </a:p>
        </p:txBody>
      </p:sp>
    </p:spTree>
    <p:extLst>
      <p:ext uri="{BB962C8B-B14F-4D97-AF65-F5344CB8AC3E}">
        <p14:creationId xmlns:p14="http://schemas.microsoft.com/office/powerpoint/2010/main" val="207467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E898C4-5238-88E5-B90C-4AE5395CA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pl-PL" sz="2800" dirty="0">
                <a:latin typeface="Arial Nova" panose="020B0504020202020204" pitchFamily="34" charset="0"/>
              </a:rPr>
            </a:br>
            <a:r>
              <a:rPr lang="pl-PL" sz="2800" dirty="0">
                <a:latin typeface="Arial Nova" panose="020B0504020202020204" pitchFamily="34" charset="0"/>
              </a:rPr>
              <a:t>Proponujemy rozpocząć kampanię publikacją trzech filmów na platformie YouTube. Wszystkie trzy części tworzą jeden fabularny film opowiadający o zgorzkniałym YouTuberze, który żyje w szarej przyszłości zanieczyszczonego świata. </a:t>
            </a:r>
          </a:p>
          <a:p>
            <a:pPr marL="0" indent="0">
              <a:buNone/>
            </a:pPr>
            <a:endParaRPr lang="pl-PL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pl-PL" sz="2800" b="1" dirty="0">
                <a:latin typeface="Arial Nova" panose="020B0504020202020204" pitchFamily="34" charset="0"/>
              </a:rPr>
              <a:t>Częstotliwość dodawania filmów</a:t>
            </a:r>
            <a:r>
              <a:rPr lang="pl-PL" sz="2800" dirty="0">
                <a:latin typeface="Arial Nova" panose="020B0504020202020204" pitchFamily="34" charset="0"/>
              </a:rPr>
              <a:t>: Jedna część filmu co 2-3 dni, aby zdobyć zainteresowanie odbiorców.</a:t>
            </a:r>
          </a:p>
          <a:p>
            <a:pPr marL="0" indent="0">
              <a:buNone/>
            </a:pPr>
            <a:br>
              <a:rPr lang="pl-PL" sz="2800" dirty="0">
                <a:latin typeface="Arial Nova" panose="020B0504020202020204" pitchFamily="34" charset="0"/>
              </a:rPr>
            </a:br>
            <a:endParaRPr lang="pl-PL" sz="2800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D3F0A77-2951-125E-CC6E-A061467F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dirty="0">
                <a:latin typeface="Amasis MT Pro Medium" panose="02040604050005020304" pitchFamily="18" charset="-18"/>
              </a:rPr>
              <a:t>Przebieg kampanii - YouTube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738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DA5DA-15E7-FB3F-D349-43139B084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B0604020202020204" pitchFamily="18" charset="-18"/>
              </a:rPr>
              <a:t>Akt I - YouTube</a:t>
            </a:r>
          </a:p>
        </p:txBody>
      </p:sp>
      <p:sp>
        <p:nvSpPr>
          <p:cNvPr id="6" name="Symbol zastępczy zawartości 4">
            <a:extLst>
              <a:ext uri="{FF2B5EF4-FFF2-40B4-BE49-F238E27FC236}">
                <a16:creationId xmlns:a16="http://schemas.microsoft.com/office/drawing/2014/main" id="{0DBDAB62-B5BF-F95B-947A-E2E6C0413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r>
              <a:rPr lang="pl-PL" sz="3600" dirty="0">
                <a:hlinkClick r:id="rId2"/>
              </a:rPr>
              <a:t>https://drive.google.com/file/d/1SQM_GeCBAAYSzM2liZdKN9XDfxPRyWCS/view?usp=share_link</a:t>
            </a:r>
            <a:endParaRPr lang="pl-PL" sz="3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480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FBE9EF-8CF1-34CD-5266-57461459F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B0604020202020204" pitchFamily="18" charset="-18"/>
              </a:rPr>
              <a:t>Akt II - YouTube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0148572-8647-523C-EBE2-40872388F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r>
              <a:rPr lang="pl-PL" sz="3600" dirty="0">
                <a:hlinkClick r:id="rId2"/>
              </a:rPr>
              <a:t>https://drive.google.com/file/d/17M9bq0nZZhlw1rcTf1fANn3oPSNlIdZV/view?usp=share_link</a:t>
            </a:r>
            <a:endParaRPr lang="pl-PL" sz="3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416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D0E565-2F9E-7DA1-E6B0-6250D6BD7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masis MT Pro Medium" panose="020B0604020202020204" pitchFamily="18" charset="-18"/>
              </a:rPr>
              <a:t>Akt III - YouTube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1F2AD24-10F5-DE86-4079-7121662BD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r>
              <a:rPr lang="pl-PL" sz="3600" dirty="0">
                <a:hlinkClick r:id="rId2"/>
              </a:rPr>
              <a:t>https://drive.google.com/file/d/1_EseMm7C9IdzBuCcJxyZt2WVR2rcJNv3/view?usp=share_link</a:t>
            </a:r>
            <a:endParaRPr lang="pl-PL" sz="3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11208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22363D"/>
      </a:dk2>
      <a:lt2>
        <a:srgbClr val="E2E5E8"/>
      </a:lt2>
      <a:accent1>
        <a:srgbClr val="BA9B7F"/>
      </a:accent1>
      <a:accent2>
        <a:srgbClr val="C59793"/>
      </a:accent2>
      <a:accent3>
        <a:srgbClr val="A6A27E"/>
      </a:accent3>
      <a:accent4>
        <a:srgbClr val="76ACA3"/>
      </a:accent4>
      <a:accent5>
        <a:srgbClr val="7BA9B8"/>
      </a:accent5>
      <a:accent6>
        <a:srgbClr val="7F93BA"/>
      </a:accent6>
      <a:hlink>
        <a:srgbClr val="5E85A8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594</Words>
  <Application>Microsoft Office PowerPoint</Application>
  <PresentationFormat>Panoramiczny</PresentationFormat>
  <Paragraphs>72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3" baseType="lpstr">
      <vt:lpstr>Amasis MT Pro Medium</vt:lpstr>
      <vt:lpstr>Arial</vt:lpstr>
      <vt:lpstr>Arial Nova</vt:lpstr>
      <vt:lpstr>Modern Love</vt:lpstr>
      <vt:lpstr>Phosphate Inline</vt:lpstr>
      <vt:lpstr>Phosphate Solid</vt:lpstr>
      <vt:lpstr>The Hand</vt:lpstr>
      <vt:lpstr>SketchyVTI</vt:lpstr>
      <vt:lpstr>Promujemy zielone</vt:lpstr>
      <vt:lpstr>Cele i założenia </vt:lpstr>
      <vt:lpstr>Grupa docelowa</vt:lpstr>
      <vt:lpstr>Materiały wideo w ramach kampanii</vt:lpstr>
      <vt:lpstr>Przebieg kampanii - YouTube</vt:lpstr>
      <vt:lpstr>Przebieg kampanii - YouTube</vt:lpstr>
      <vt:lpstr>Akt I - YouTube</vt:lpstr>
      <vt:lpstr>Akt II - YouTube</vt:lpstr>
      <vt:lpstr>Akt III - YouTube</vt:lpstr>
      <vt:lpstr>Przebieg kampanii - TikTok </vt:lpstr>
      <vt:lpstr>TikTok</vt:lpstr>
      <vt:lpstr>TikTok bloopers – wpadki w trakcie nagrywania</vt:lpstr>
      <vt:lpstr>TikTok bloopers</vt:lpstr>
      <vt:lpstr>Przebieg kampanii - Spot TV</vt:lpstr>
      <vt:lpstr>Spot TV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Promujemy zielone</dc:title>
  <dc:creator>Martyna Pieńkosz</dc:creator>
  <cp:lastModifiedBy>Jakub Stępień</cp:lastModifiedBy>
  <cp:revision>9</cp:revision>
  <dcterms:created xsi:type="dcterms:W3CDTF">2022-12-05T12:12:45Z</dcterms:created>
  <dcterms:modified xsi:type="dcterms:W3CDTF">2022-12-06T10:30:14Z</dcterms:modified>
</cp:coreProperties>
</file>